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9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9" r:id="rId13"/>
    <p:sldId id="300" r:id="rId14"/>
    <p:sldId id="298" r:id="rId15"/>
    <p:sldId id="295" r:id="rId16"/>
    <p:sldId id="296" r:id="rId17"/>
    <p:sldId id="286" r:id="rId18"/>
  </p:sldIdLst>
  <p:sldSz cx="24377650" cy="13716000"/>
  <p:notesSz cx="6858000" cy="9144000"/>
  <p:embeddedFontLst>
    <p:embeddedFont>
      <p:font typeface="Nunito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6"/>
    <p:restoredTop sz="91346"/>
  </p:normalViewPr>
  <p:slideViewPr>
    <p:cSldViewPr snapToGrid="0" snapToObjects="1">
      <p:cViewPr varScale="1">
        <p:scale>
          <a:sx n="45" d="100"/>
          <a:sy n="45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2714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946423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Without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95100-0FB4-4B41-8F5C-51BCB93B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774" y="3271167"/>
            <a:ext cx="8207375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456D0-516E-A346-B8C6-D9446B27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0" y="3271167"/>
            <a:ext cx="8178800" cy="81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6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95" y="3450787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19" y="3545326"/>
            <a:ext cx="7989062" cy="7210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>
            <a:cxnSpLocks/>
          </p:cNvCxnSpPr>
          <p:nvPr/>
        </p:nvCxnSpPr>
        <p:spPr>
          <a:xfrm flipV="1">
            <a:off x="10477113" y="7150778"/>
            <a:ext cx="3423424" cy="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CIFAR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unit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584</Words>
  <Application>Microsoft Macintosh PowerPoint</Application>
  <PresentationFormat>Custom</PresentationFormat>
  <Paragraphs>123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Nunito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nasirmkhalid24@gmail.com</cp:lastModifiedBy>
  <cp:revision>42</cp:revision>
  <dcterms:modified xsi:type="dcterms:W3CDTF">2019-05-12T12:01:10Z</dcterms:modified>
</cp:coreProperties>
</file>